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Lato Light" panose="020F0302020204030203" charset="0"/>
      <p:regular r:id="rId16"/>
      <p:bold r:id="rId17"/>
      <p:italic r:id="rId18"/>
      <p:boldItalic r:id="rId19"/>
    </p:embeddedFont>
    <p:embeddedFont>
      <p:font typeface="La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144" y="6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5a554dbf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5a554dbf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5a554dbf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5a554dbf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d1ed6d2a5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d1ed6d2a5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d1ed6d2a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d1ed6d2a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d1ed6d2a5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ad1ed6d2a5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d1ed6d2a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d1ed6d2a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f5a554dbf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f5a554dbf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f5a554dbf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f5a554dbf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f5d7f86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f5d7f86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f5a554dbf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f5a554dbf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f5a554dbf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f5a554dbf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d1ed6d2a5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d1ed6d2a5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5a554dbf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5a554dbf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76200" y="0"/>
            <a:ext cx="9144000" cy="2572500"/>
          </a:xfrm>
          <a:prstGeom prst="rect">
            <a:avLst/>
          </a:prstGeom>
          <a:solidFill>
            <a:srgbClr val="C6DA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-156123">
            <a:off x="2153842" y="1143655"/>
            <a:ext cx="4546388" cy="321121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2306212" y="991287"/>
            <a:ext cx="4546500" cy="3211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 rot="-236797">
            <a:off x="2298923" y="966127"/>
            <a:ext cx="4546181" cy="32113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 rot="-225294">
            <a:off x="2524175" y="1329137"/>
            <a:ext cx="3284551" cy="1725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PAPELERA </a:t>
            </a:r>
            <a:endParaRPr sz="3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PROCESO</a:t>
            </a:r>
            <a:endParaRPr sz="30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" name="Google Shape;60;p13"/>
          <p:cNvSpPr txBox="1"/>
          <p:nvPr/>
        </p:nvSpPr>
        <p:spPr>
          <a:xfrm rot="-225081">
            <a:off x="2586031" y="2410353"/>
            <a:ext cx="3681989" cy="12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HECTOR MUÑOZ 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NICOLAS MUÑOZ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ANTONY RAMIREZ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ANGIE DUITAMA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FICHA 2067791-94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45043">
            <a:off x="4842437" y="1479284"/>
            <a:ext cx="1721827" cy="2248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2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C6DA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 rot="-253875">
            <a:off x="2473986" y="1079912"/>
            <a:ext cx="4196137" cy="296338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 rot="240484">
            <a:off x="2474056" y="1089884"/>
            <a:ext cx="4196293" cy="296353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 txBox="1"/>
          <p:nvPr/>
        </p:nvSpPr>
        <p:spPr>
          <a:xfrm rot="240484">
            <a:off x="2686660" y="1876245"/>
            <a:ext cx="3771173" cy="139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Bicycle</a:t>
            </a:r>
            <a:endParaRPr sz="4800"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 rot="240484">
            <a:off x="2627203" y="3152921"/>
            <a:ext cx="3771173" cy="53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[Bicicleta]</a:t>
            </a:r>
            <a:endParaRPr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/>
          <p:nvPr/>
        </p:nvSpPr>
        <p:spPr>
          <a:xfrm>
            <a:off x="3345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" name="Google Shape;165;p22"/>
          <p:cNvGrpSpPr/>
          <p:nvPr/>
        </p:nvGrpSpPr>
        <p:grpSpPr>
          <a:xfrm>
            <a:off x="33447" y="1585617"/>
            <a:ext cx="2514269" cy="3318561"/>
            <a:chOff x="1454311" y="2323460"/>
            <a:chExt cx="1608000" cy="2133300"/>
          </a:xfrm>
        </p:grpSpPr>
        <p:sp>
          <p:nvSpPr>
            <p:cNvPr id="166" name="Google Shape;166;p22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 txBox="1"/>
            <p:nvPr/>
          </p:nvSpPr>
          <p:spPr>
            <a:xfrm rot="-237255">
              <a:off x="1620970" y="2566639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D9F0FF"/>
                  </a:solidFill>
                </a:rPr>
                <a:t>Se agrega al alumno a ListaAlumno para así lograr la recuperación del estudiante borrado</a:t>
              </a:r>
              <a:endParaRPr sz="15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68" name="Google Shape;16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06286">
            <a:off x="2476954" y="392449"/>
            <a:ext cx="6504341" cy="4384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3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" name="Google Shape;176;p23"/>
          <p:cNvGrpSpPr/>
          <p:nvPr/>
        </p:nvGrpSpPr>
        <p:grpSpPr>
          <a:xfrm>
            <a:off x="510297" y="1544367"/>
            <a:ext cx="2514269" cy="3318561"/>
            <a:chOff x="1454311" y="2323460"/>
            <a:chExt cx="1608000" cy="2133300"/>
          </a:xfrm>
        </p:grpSpPr>
        <p:sp>
          <p:nvSpPr>
            <p:cNvPr id="177" name="Google Shape;177;p23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3"/>
            <p:cNvSpPr txBox="1"/>
            <p:nvPr/>
          </p:nvSpPr>
          <p:spPr>
            <a:xfrm rot="-237255">
              <a:off x="1620970" y="2566639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600">
                  <a:solidFill>
                    <a:srgbClr val="D9F0FF"/>
                  </a:solidFill>
                </a:rPr>
                <a:t>Se instancia la función LimpiarCajas</a:t>
              </a:r>
              <a:endParaRPr sz="16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79" name="Google Shape;17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14757">
            <a:off x="2896089" y="1088940"/>
            <a:ext cx="5225920" cy="334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 rotWithShape="1">
          <a:blip r:embed="rId5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/>
          <p:nvPr/>
        </p:nvSpPr>
        <p:spPr>
          <a:xfrm>
            <a:off x="-1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 rot="514">
            <a:off x="1564525" y="1031725"/>
            <a:ext cx="6016500" cy="3319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3498325" y="254475"/>
            <a:ext cx="2148900" cy="50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999999"/>
                </a:solidFill>
              </a:rPr>
              <a:t>VIDEO</a:t>
            </a:r>
            <a:endParaRPr sz="2300">
              <a:solidFill>
                <a:srgbClr val="999999"/>
              </a:solidFill>
            </a:endParaRPr>
          </a:p>
        </p:txBody>
      </p:sp>
      <p:pic>
        <p:nvPicPr>
          <p:cNvPr id="4" name="VID_20201123_1944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64275" y="1015400"/>
            <a:ext cx="6016999" cy="333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5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5"/>
          <p:cNvSpPr/>
          <p:nvPr/>
        </p:nvSpPr>
        <p:spPr>
          <a:xfrm rot="514">
            <a:off x="1665250" y="1045150"/>
            <a:ext cx="6016500" cy="33195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5"/>
          <p:cNvSpPr txBox="1"/>
          <p:nvPr/>
        </p:nvSpPr>
        <p:spPr>
          <a:xfrm>
            <a:off x="2269600" y="2373250"/>
            <a:ext cx="4807800" cy="66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GRACIAS</a:t>
            </a:r>
            <a:endParaRPr sz="4800"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0" y="0"/>
            <a:ext cx="1329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E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Ñ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1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G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endParaRPr sz="2300" b="1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4100" y="161150"/>
            <a:ext cx="7480250" cy="476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736699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 rot="-5639218">
            <a:off x="1421429" y="3058906"/>
            <a:ext cx="2023597" cy="147718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15"/>
          <p:cNvGrpSpPr/>
          <p:nvPr/>
        </p:nvGrpSpPr>
        <p:grpSpPr>
          <a:xfrm>
            <a:off x="510297" y="1544367"/>
            <a:ext cx="2514269" cy="3318561"/>
            <a:chOff x="1454311" y="2323460"/>
            <a:chExt cx="1608000" cy="2133300"/>
          </a:xfrm>
        </p:grpSpPr>
        <p:sp>
          <p:nvSpPr>
            <p:cNvPr id="79" name="Google Shape;79;p15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 txBox="1"/>
            <p:nvPr/>
          </p:nvSpPr>
          <p:spPr>
            <a:xfrm rot="-237255">
              <a:off x="1620970" y="2566639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D9F0FF"/>
                  </a:solidFill>
                </a:rPr>
                <a:t>Menú inicial donde podemos ingresar al formulario de </a:t>
              </a:r>
              <a:r>
                <a:rPr lang="es" sz="1300" b="1" u="sng">
                  <a:solidFill>
                    <a:srgbClr val="D9F0FF"/>
                  </a:solidFill>
                </a:rPr>
                <a:t>estudiantes , papelera </a:t>
              </a:r>
              <a:r>
                <a:rPr lang="es" sz="1300">
                  <a:solidFill>
                    <a:srgbClr val="D9F0FF"/>
                  </a:solidFill>
                </a:rPr>
                <a:t>y al formulario</a:t>
              </a:r>
              <a:r>
                <a:rPr lang="es" sz="1300" b="1" u="sng">
                  <a:solidFill>
                    <a:srgbClr val="D9F0FF"/>
                  </a:solidFill>
                </a:rPr>
                <a:t> acercaDe </a:t>
              </a:r>
              <a:endParaRPr sz="1300" b="1" u="sng">
                <a:solidFill>
                  <a:srgbClr val="D9F0FF"/>
                </a:solidFill>
              </a:endParaRPr>
            </a:p>
          </p:txBody>
        </p:sp>
      </p:grpSp>
      <p:sp>
        <p:nvSpPr>
          <p:cNvPr id="81" name="Google Shape;81;p15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4373">
            <a:off x="2870564" y="259614"/>
            <a:ext cx="5600695" cy="4773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6"/>
          <p:cNvGrpSpPr/>
          <p:nvPr/>
        </p:nvGrpSpPr>
        <p:grpSpPr>
          <a:xfrm>
            <a:off x="510297" y="1544367"/>
            <a:ext cx="2514269" cy="3318561"/>
            <a:chOff x="1454311" y="2323460"/>
            <a:chExt cx="1608000" cy="2133300"/>
          </a:xfrm>
        </p:grpSpPr>
        <p:sp>
          <p:nvSpPr>
            <p:cNvPr id="91" name="Google Shape;91;p16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 txBox="1"/>
            <p:nvPr/>
          </p:nvSpPr>
          <p:spPr>
            <a:xfrm rot="-237255">
              <a:off x="1620970" y="2566639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FFFFFF"/>
                  </a:solidFill>
                </a:rPr>
                <a:t>se crea clase papelera,  instanciamos la clase validacion y creamos los 3 objetos : </a:t>
              </a:r>
              <a:r>
                <a:rPr lang="es" sz="1300">
                  <a:solidFill>
                    <a:schemeClr val="lt1"/>
                  </a:solidFill>
                </a:rPr>
                <a:t>AlumnosBorrados, ListaAlumnosR ,ListaAlumnos.</a:t>
              </a:r>
              <a:endParaRPr sz="1300">
                <a:solidFill>
                  <a:srgbClr val="FFFFFF"/>
                </a:solidFill>
              </a:endParaRPr>
            </a:p>
          </p:txBody>
        </p:sp>
      </p:grpSp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97923">
            <a:off x="2884461" y="506419"/>
            <a:ext cx="6022803" cy="3519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7"/>
          <p:cNvGrpSpPr/>
          <p:nvPr/>
        </p:nvGrpSpPr>
        <p:grpSpPr>
          <a:xfrm>
            <a:off x="219750" y="862246"/>
            <a:ext cx="2514269" cy="4041537"/>
            <a:chOff x="1454311" y="2323460"/>
            <a:chExt cx="1608000" cy="2133300"/>
          </a:xfrm>
        </p:grpSpPr>
        <p:sp>
          <p:nvSpPr>
            <p:cNvPr id="102" name="Google Shape;102;p17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7"/>
            <p:cNvSpPr txBox="1"/>
            <p:nvPr/>
          </p:nvSpPr>
          <p:spPr>
            <a:xfrm rot="-236934">
              <a:off x="1620865" y="2563334"/>
              <a:ext cx="1272020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Al momento de cargar el formulario papelera , carga los datos del archivo xml y genera una lista con los datos cargados y la muestra en los DG correspondientes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3774">
            <a:off x="2601513" y="504829"/>
            <a:ext cx="6082197" cy="4133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8"/>
          <p:cNvGrpSpPr/>
          <p:nvPr/>
        </p:nvGrpSpPr>
        <p:grpSpPr>
          <a:xfrm>
            <a:off x="-3" y="1678167"/>
            <a:ext cx="2514269" cy="3318561"/>
            <a:chOff x="1454311" y="2323460"/>
            <a:chExt cx="1608000" cy="2133300"/>
          </a:xfrm>
        </p:grpSpPr>
        <p:sp>
          <p:nvSpPr>
            <p:cNvPr id="113" name="Google Shape;113;p18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8"/>
            <p:cNvSpPr txBox="1"/>
            <p:nvPr/>
          </p:nvSpPr>
          <p:spPr>
            <a:xfrm rot="-237255">
              <a:off x="1660911" y="2482611"/>
              <a:ext cx="1174596" cy="18193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D9F0FF"/>
                  </a:solidFill>
                </a:rPr>
                <a:t>Cuando estemos en el formulario papelera buscamos al estudiante que queramos recuperar, realizando las respectivas validaciones.</a:t>
              </a:r>
              <a:endParaRPr sz="13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13848">
            <a:off x="2335889" y="299226"/>
            <a:ext cx="6292846" cy="446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-253930">
            <a:off x="2473983" y="1079876"/>
            <a:ext cx="4196213" cy="296348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 txBox="1"/>
          <p:nvPr/>
        </p:nvSpPr>
        <p:spPr>
          <a:xfrm rot="-253930">
            <a:off x="2686587" y="1553560"/>
            <a:ext cx="3771101" cy="20160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[Bicicleta]</a:t>
            </a:r>
            <a:endParaRPr sz="4800"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/>
          <p:nvPr/>
        </p:nvSpPr>
        <p:spPr>
          <a:xfrm>
            <a:off x="3345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" name="Google Shape;127;p19"/>
          <p:cNvGrpSpPr/>
          <p:nvPr/>
        </p:nvGrpSpPr>
        <p:grpSpPr>
          <a:xfrm>
            <a:off x="53674" y="1544337"/>
            <a:ext cx="2970619" cy="3318561"/>
            <a:chOff x="1454311" y="2323460"/>
            <a:chExt cx="1608000" cy="2133300"/>
          </a:xfrm>
        </p:grpSpPr>
        <p:sp>
          <p:nvSpPr>
            <p:cNvPr id="128" name="Google Shape;128;p19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9"/>
            <p:cNvSpPr txBox="1"/>
            <p:nvPr/>
          </p:nvSpPr>
          <p:spPr>
            <a:xfrm rot="-237458">
              <a:off x="1560236" y="2563764"/>
              <a:ext cx="137788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D9F0FF"/>
                  </a:solidFill>
                </a:rPr>
                <a:t>Al momento de encontrar al estudiante se realiza la acción de borrar y se envía a listaAlumnos para así actualizar el archivo xml y poder cargarlo con los estudiantes actualizados</a:t>
              </a:r>
              <a:endParaRPr sz="13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8372">
            <a:off x="2796476" y="335794"/>
            <a:ext cx="6180550" cy="4436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20"/>
          <p:cNvGrpSpPr/>
          <p:nvPr/>
        </p:nvGrpSpPr>
        <p:grpSpPr>
          <a:xfrm>
            <a:off x="-3" y="1585617"/>
            <a:ext cx="2514269" cy="3318561"/>
            <a:chOff x="1454311" y="2323460"/>
            <a:chExt cx="1608000" cy="2133300"/>
          </a:xfrm>
        </p:grpSpPr>
        <p:sp>
          <p:nvSpPr>
            <p:cNvPr id="139" name="Google Shape;139;p20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0"/>
            <p:cNvSpPr txBox="1"/>
            <p:nvPr/>
          </p:nvSpPr>
          <p:spPr>
            <a:xfrm rot="-237255">
              <a:off x="1620970" y="2566639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D9F0FF"/>
                  </a:solidFill>
                </a:rPr>
                <a:t>Se crean los archivos XML de ListaAlumnos y AlumnosBorrados</a:t>
              </a:r>
              <a:endParaRPr sz="13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41" name="Google Shape;1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58372">
            <a:off x="2383929" y="773697"/>
            <a:ext cx="6473367" cy="3266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B7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21"/>
          <p:cNvGrpSpPr/>
          <p:nvPr/>
        </p:nvGrpSpPr>
        <p:grpSpPr>
          <a:xfrm>
            <a:off x="-3" y="1470042"/>
            <a:ext cx="2514269" cy="3318561"/>
            <a:chOff x="1262238" y="2361693"/>
            <a:chExt cx="1608000" cy="2133300"/>
          </a:xfrm>
        </p:grpSpPr>
        <p:sp>
          <p:nvSpPr>
            <p:cNvPr id="149" name="Google Shape;149;p21"/>
            <p:cNvSpPr/>
            <p:nvPr/>
          </p:nvSpPr>
          <p:spPr>
            <a:xfrm rot="-237893">
              <a:off x="1330828" y="2410110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 txBox="1"/>
            <p:nvPr/>
          </p:nvSpPr>
          <p:spPr>
            <a:xfrm rot="-237255">
              <a:off x="1517906" y="2627082"/>
              <a:ext cx="1174596" cy="1527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 b="1">
                  <a:solidFill>
                    <a:srgbClr val="FFFFFF"/>
                  </a:solidFill>
                </a:rPr>
                <a:t>DISEÑO</a:t>
              </a: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300">
                  <a:solidFill>
                    <a:srgbClr val="FFFFFF"/>
                  </a:solidFill>
                </a:rPr>
                <a:t>Al momento de devolvernos al formulario de creación de estudiantes se muestra el menú y cuando se pase de un formulario a otro se crea un archivo xml </a:t>
              </a:r>
              <a:endParaRPr sz="13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1" u="sng">
                <a:solidFill>
                  <a:srgbClr val="D9F0FF"/>
                </a:solidFill>
              </a:endParaRPr>
            </a:p>
          </p:txBody>
        </p:sp>
      </p:grpSp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35445">
            <a:off x="2377278" y="540063"/>
            <a:ext cx="6506619" cy="384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213</Words>
  <Application>Microsoft Office PowerPoint</Application>
  <PresentationFormat>Presentación en pantalla (16:9)</PresentationFormat>
  <Paragraphs>53</Paragraphs>
  <Slides>13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Lato Light</vt:lpstr>
      <vt:lpstr>Lato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Hector</dc:creator>
  <cp:lastModifiedBy>Usuario de Windows</cp:lastModifiedBy>
  <cp:revision>2</cp:revision>
  <dcterms:modified xsi:type="dcterms:W3CDTF">2020-11-25T05:13:18Z</dcterms:modified>
</cp:coreProperties>
</file>